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7" r:id="rId2"/>
    <p:sldId id="272" r:id="rId3"/>
    <p:sldId id="259" r:id="rId4"/>
    <p:sldId id="266" r:id="rId5"/>
    <p:sldId id="270" r:id="rId6"/>
    <p:sldId id="26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8" r:id="rId15"/>
    <p:sldId id="258" r:id="rId16"/>
    <p:sldId id="271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erenilson da Silva Souza" initials="VdSS" lastIdx="1" clrIdx="0">
    <p:extLst>
      <p:ext uri="{19B8F6BF-5375-455C-9EA6-DF929625EA0E}">
        <p15:presenceInfo xmlns:p15="http://schemas.microsoft.com/office/powerpoint/2012/main" userId="Verenilson da Silva Souz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9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54A548-DE88-4E8D-9071-FB3D26F96F6C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63DE4-9B79-42EF-B6CF-9477379EF3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4587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95398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94611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25212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26577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4697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72302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33330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8242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156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26825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3050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8641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2023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49585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834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A2E73-A5E3-47C3-9D24-2BDB1330014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0153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8347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6656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4212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1337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3169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5725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6881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1018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9487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5602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6717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5721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1097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4331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4767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4057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5104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9D5A27C-029C-423A-BDAB-CA5E2DC54AC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798C408-5B77-4280-AADD-AA9AB326D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54027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33368" y="1859571"/>
            <a:ext cx="9440034" cy="1828801"/>
          </a:xfrm>
        </p:spPr>
        <p:txBody>
          <a:bodyPr>
            <a:normAutofit/>
          </a:bodyPr>
          <a:lstStyle/>
          <a:p>
            <a:r>
              <a:rPr lang="pt-BR" sz="80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714" y="478640"/>
            <a:ext cx="2783343" cy="1828799"/>
          </a:xfrm>
          <a:prstGeom prst="rect">
            <a:avLst/>
          </a:prstGeom>
          <a:effectLst>
            <a:glow rad="482600">
              <a:schemeClr val="accent1"/>
            </a:glow>
          </a:effectLst>
        </p:spPr>
      </p:pic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804672" y="3967481"/>
            <a:ext cx="109676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GRANDES SONHOS</a:t>
            </a:r>
          </a:p>
          <a:p>
            <a:pPr algn="ctr"/>
            <a:r>
              <a:rPr lang="pt-BR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PARA GRANDE SUCESSO,</a:t>
            </a:r>
          </a:p>
          <a:p>
            <a:pPr algn="ctr"/>
            <a:r>
              <a:rPr lang="pt-BR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TUDO COMEÇA AQUI.</a:t>
            </a:r>
          </a:p>
        </p:txBody>
      </p:sp>
    </p:spTree>
    <p:extLst>
      <p:ext uri="{BB962C8B-B14F-4D97-AF65-F5344CB8AC3E}">
        <p14:creationId xmlns:p14="http://schemas.microsoft.com/office/powerpoint/2010/main" val="2238528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</a:t>
            </a:r>
            <a:r>
              <a:rPr lang="pt-BR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10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Criar vida adicional para o jogador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devenv_u6UWKOIexW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49500" y="1876994"/>
            <a:ext cx="7775274" cy="467620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157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</a:t>
            </a:r>
            <a:r>
              <a:rPr lang="pt-BR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11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09984" y="1040006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Criar botão de Pausar/Resumir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Unity_Qm1sbSQGR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81199" y="1907253"/>
            <a:ext cx="8177841" cy="468597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8524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10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Arrumar o colisor da Rampa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Unity_PF0cdH5mN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46694" y="1962860"/>
            <a:ext cx="7924800" cy="447675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93047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11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/>
              <a:t>Criar um trampolim para arremessar o jogador ao ar</a:t>
            </a:r>
            <a:endParaRPr lang="pt-BR" sz="2800" b="1" dirty="0"/>
          </a:p>
        </p:txBody>
      </p:sp>
      <p:pic>
        <p:nvPicPr>
          <p:cNvPr id="6" name="Unity_r0wio7U77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277" y="1842138"/>
            <a:ext cx="9178925" cy="459747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2068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12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/>
              <a:t>Criar espinhos para dar dano no player</a:t>
            </a:r>
            <a:endParaRPr lang="pt-BR" sz="2800" b="1" dirty="0"/>
          </a:p>
        </p:txBody>
      </p:sp>
      <p:pic>
        <p:nvPicPr>
          <p:cNvPr id="4" name="Unity_zAIGPPTFv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7935" y="1912060"/>
            <a:ext cx="8724900" cy="466725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96741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13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645667" y="1231900"/>
            <a:ext cx="10051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Compilar o jogo para desktop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explorer_jbh16FWfh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90985" y="1918781"/>
            <a:ext cx="7518400" cy="42291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5829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14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16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/>
              <a:t>Deixar a cena do jogo mais bonito!</a:t>
            </a:r>
            <a:endParaRPr lang="pt-BR" sz="2800" b="1" dirty="0"/>
          </a:p>
        </p:txBody>
      </p:sp>
      <p:pic>
        <p:nvPicPr>
          <p:cNvPr id="6" name="devenv_NPubgvcuS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19071" y="1673565"/>
            <a:ext cx="7980045" cy="505777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0108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48142" y="164995"/>
            <a:ext cx="9440034" cy="1412135"/>
          </a:xfrm>
        </p:spPr>
        <p:txBody>
          <a:bodyPr>
            <a:normAutofit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SEMAC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2">
                    <a:lumMod val="10000"/>
                  </a:schemeClr>
                </a:solidFill>
              </a:rPr>
              <a:t>2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048142" y="4884996"/>
            <a:ext cx="3616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Discente e Ministrante</a:t>
            </a:r>
          </a:p>
          <a:p>
            <a:r>
              <a:rPr lang="pt-BR" dirty="0" smtClean="0"/>
              <a:t>Verenilson da Silva Souza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322" y="2206182"/>
            <a:ext cx="2372929" cy="2372929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6871239" y="4884996"/>
            <a:ext cx="3616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Docente e Coordenador</a:t>
            </a:r>
          </a:p>
          <a:p>
            <a:r>
              <a:rPr lang="pt-BR" dirty="0" smtClean="0"/>
              <a:t>Verenilson da Silva Souza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897" y="2001673"/>
            <a:ext cx="2577438" cy="257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4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1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3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645667" y="1241394"/>
            <a:ext cx="10051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Ajustar o colisor do personagem na hora de se agachar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Unity_FzdbgDLnfz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99642" y="2310028"/>
            <a:ext cx="6955085" cy="41295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2994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</a:t>
            </a:r>
            <a:r>
              <a:rPr lang="pt-BR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4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Arrumar a física de quando</a:t>
            </a:r>
          </a:p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 personagem está na rampa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Unity_dDnW4a1Ob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87822" y="2191612"/>
            <a:ext cx="7578725" cy="429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228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</a:t>
            </a:r>
            <a:r>
              <a:rPr lang="pt-BR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5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/>
              <a:t>Adicionar um double Jump</a:t>
            </a:r>
            <a:endParaRPr lang="pt-BR" sz="2800" b="1" dirty="0"/>
          </a:p>
        </p:txBody>
      </p:sp>
      <p:pic>
        <p:nvPicPr>
          <p:cNvPr id="4" name="Unity_orJ2IMvCS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71772" y="1844122"/>
            <a:ext cx="8125941" cy="462017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9036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4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6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/>
              <a:t>Fazer o jogador ganhar impulso da plataforma flutuante</a:t>
            </a:r>
            <a:endParaRPr lang="pt-BR" sz="2800" b="1" dirty="0"/>
          </a:p>
        </p:txBody>
      </p:sp>
      <p:pic>
        <p:nvPicPr>
          <p:cNvPr id="6" name="Unity_Iodoc4uHz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01900" y="1981328"/>
            <a:ext cx="7263060" cy="457136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0514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</a:t>
            </a:r>
            <a:r>
              <a:rPr lang="pt-BR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7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Adicionar um contador de item Collection e salvar pontuação</a:t>
            </a:r>
          </a:p>
        </p:txBody>
      </p:sp>
      <p:pic>
        <p:nvPicPr>
          <p:cNvPr id="7" name="Unity_EtglkNNaz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7608" y="1887722"/>
            <a:ext cx="8342975" cy="452577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2469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</a:t>
            </a:r>
            <a:r>
              <a:rPr lang="pt-BR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8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Criar novos itemsCollections. OBS: Faça o slide anterior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Unity_s4IMT2q96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00349" y="1863587"/>
            <a:ext cx="7999412" cy="480699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337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7168" y="183171"/>
            <a:ext cx="9440034" cy="1036029"/>
          </a:xfrm>
        </p:spPr>
        <p:txBody>
          <a:bodyPr>
            <a:normAutofit fontScale="90000"/>
          </a:bodyPr>
          <a:lstStyle/>
          <a:p>
            <a:r>
              <a:rPr lang="pt-BR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Desafio </a:t>
            </a:r>
            <a:r>
              <a:rPr lang="pt-BR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pt-BR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bo 4"/>
          <p:cNvSpPr/>
          <p:nvPr/>
        </p:nvSpPr>
        <p:spPr>
          <a:xfrm>
            <a:off x="11308703" y="6147881"/>
            <a:ext cx="695229" cy="583459"/>
          </a:xfrm>
          <a:prstGeom prst="cube">
            <a:avLst/>
          </a:prstGeom>
          <a:gradFill>
            <a:gsLst>
              <a:gs pos="1200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8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 smtClean="0">
                <a:solidFill>
                  <a:schemeClr val="tx2">
                    <a:lumMod val="10000"/>
                  </a:schemeClr>
                </a:solidFill>
              </a:rPr>
              <a:t>9</a:t>
            </a:r>
            <a:endParaRPr lang="pt-BR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5928" y="1114394"/>
            <a:ext cx="1154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Criar tiles animados de cachoeira do Legacy Fantasy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Unity_ex3SSZfeq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26031" y="1928299"/>
            <a:ext cx="8366125" cy="451131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8113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Ardósia</Template>
  <TotalTime>2049</TotalTime>
  <Words>189</Words>
  <Application>Microsoft Office PowerPoint</Application>
  <PresentationFormat>Widescreen</PresentationFormat>
  <Paragraphs>70</Paragraphs>
  <Slides>16</Slides>
  <Notes>16</Notes>
  <HiddenSlides>0</HiddenSlides>
  <MMClips>14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Calisto MT</vt:lpstr>
      <vt:lpstr>Trebuchet MS</vt:lpstr>
      <vt:lpstr>Wingdings 2</vt:lpstr>
      <vt:lpstr>Ardósia</vt:lpstr>
      <vt:lpstr>Unity</vt:lpstr>
      <vt:lpstr>SEMAC</vt:lpstr>
      <vt:lpstr>Desafio 1</vt:lpstr>
      <vt:lpstr>Desafio 2</vt:lpstr>
      <vt:lpstr>Desafio 3</vt:lpstr>
      <vt:lpstr>Desafio 4</vt:lpstr>
      <vt:lpstr>Desafio 5</vt:lpstr>
      <vt:lpstr>Desafio 6</vt:lpstr>
      <vt:lpstr>Desafio 7</vt:lpstr>
      <vt:lpstr>Desafio 8</vt:lpstr>
      <vt:lpstr>Desafio 9</vt:lpstr>
      <vt:lpstr>Desafio 10</vt:lpstr>
      <vt:lpstr>Desafio 11</vt:lpstr>
      <vt:lpstr>Desafio 12</vt:lpstr>
      <vt:lpstr>Desafio 13</vt:lpstr>
      <vt:lpstr>Desafio 14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</dc:title>
  <dc:creator>Verenilson da Silva Souza</dc:creator>
  <cp:lastModifiedBy>Verenilson da Silva Souza</cp:lastModifiedBy>
  <cp:revision>35</cp:revision>
  <dcterms:created xsi:type="dcterms:W3CDTF">2023-11-16T18:13:12Z</dcterms:created>
  <dcterms:modified xsi:type="dcterms:W3CDTF">2023-11-26T21:27:45Z</dcterms:modified>
</cp:coreProperties>
</file>

<file path=docProps/thumbnail.jpeg>
</file>